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620285-46F6-49AC-A249-372496B6F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55570E5-D32B-4774-AE7E-01275ED36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6E530B-8050-4B16-B2FB-3A5A76DD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FD01-146A-48A6-9FB1-5E5BA3A3EC8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69E6DD-458D-432C-9CE6-947876B1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44F726-9E27-4D45-919A-B0FA3AE6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15AD-BB7F-4DB4-9517-FA2BC386A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6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2DE3BF-FCF0-4533-BD15-13C6ED45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6D84670-F675-4B00-AD40-A23E25175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7EBBA-727F-47EE-B994-1786C049E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FD01-146A-48A6-9FB1-5E5BA3A3EC8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E77DE0-EB9A-4846-B28A-4DF0943B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76A2C0-6DA6-42E4-BE20-4A4A1A0D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15AD-BB7F-4DB4-9517-FA2BC386A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464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3F3898F-D083-4D62-B740-1BDC6D310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9AF4F52-B8F2-4A04-BF00-94F8F42BD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FF0ED9-672D-4CBD-802C-F66E4C0C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FD01-146A-48A6-9FB1-5E5BA3A3EC8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BF20E6-E4BB-4AAE-9E90-96F50DFA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3D9FA8-0E0F-48DB-9A8F-748AF58B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15AD-BB7F-4DB4-9517-FA2BC386A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098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DEC5BE-B645-4370-AC11-98B8BCFF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2DE200-ACFD-4715-B845-D997FD4D7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0D406-57B5-45D1-9CE7-75B3CC89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FD01-146A-48A6-9FB1-5E5BA3A3EC8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C0CBF4-0A94-4B33-B975-82D61463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EDE577-7606-4D48-BA1B-CCFD70C5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15AD-BB7F-4DB4-9517-FA2BC386A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652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8A2B9-4F2E-417A-A0DB-AF1B2E72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C377649-15DD-41B8-808D-9423C9B2B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7C1C0F-3A06-4854-9322-5A85D296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FD01-146A-48A6-9FB1-5E5BA3A3EC8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E4D2F5-67DB-4753-AA4A-76CD029C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185DA4-DB73-4C3E-B92E-01D072A9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15AD-BB7F-4DB4-9517-FA2BC386A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91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7F6B05-3D21-40B1-8FD2-5474D6DB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D65A39-B999-4CF7-B1A5-CDBB55DB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3530995-214F-4253-9B0F-6AC500D25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B51966-CC64-4A1A-9E18-EFAA3108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FD01-146A-48A6-9FB1-5E5BA3A3EC8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6B024AB-B0B3-4524-83D8-7CD57E45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3FA04C6-9FB8-4FD4-A630-119F3E5E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15AD-BB7F-4DB4-9517-FA2BC386A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16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70F1BC-0706-4208-ADBA-9755F10F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F3B514-7270-43B2-988D-3A9CAAA3A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97651F4-B938-4F12-810F-5EFE97AF7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AFCBF0-9DD5-4BE5-895D-8E5C4F73E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D3FE5C3-AE3F-4BC7-927D-DFFF7FBB0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65D158B-131E-4649-8169-F3603F792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FD01-146A-48A6-9FB1-5E5BA3A3EC8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F1163EA-7909-4C45-997D-A1BF7872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BFEEBAE-0506-49D3-A36F-9C06BE0B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15AD-BB7F-4DB4-9517-FA2BC386A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42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3430DF-8205-4A6C-ADFC-DD46CB4E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DD2930E-D46C-4551-8F26-3CC7E02B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FD01-146A-48A6-9FB1-5E5BA3A3EC8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7A8CBF6-0DA0-409A-8B08-058EE237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E51FEEE-DB21-422D-A7F7-5E768C81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15AD-BB7F-4DB4-9517-FA2BC386A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748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FCCA37E-FDA6-47A6-B075-88D4D0C58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FD01-146A-48A6-9FB1-5E5BA3A3EC8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FDDBE69-0F39-4218-83EF-9288D11CC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85F118-2107-4EB6-8305-4F71E176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15AD-BB7F-4DB4-9517-FA2BC386A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87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075260-25B0-4FF1-9E78-B398CFBE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023F2B-9D44-473C-A0CD-39B8F38D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88B2C8-F777-41BB-8E87-A41A3A8D9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2788E5A-914F-40A5-845A-544A02BE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FD01-146A-48A6-9FB1-5E5BA3A3EC8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62BB0D-C0EC-47A9-B09A-E6007F95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8FBE0C-D550-430B-A6C3-490227BF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15AD-BB7F-4DB4-9517-FA2BC386A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51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1EC1AA-2E87-4F4F-AA8D-793029C1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7C90298-A8E3-44CE-A157-6F576CB5E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F589C96-C793-40D4-8028-C0B536A03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CEBD44-0C7C-45B2-8386-39449FB6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FD01-146A-48A6-9FB1-5E5BA3A3EC8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6026CD6-CA7B-4FCA-99D3-AE5B54D8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A674776-C926-4FB8-879C-B27D10E3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15AD-BB7F-4DB4-9517-FA2BC386A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2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8285C2B-F22D-419A-931F-135D2C02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ED151C-610D-43FE-A202-519B86B07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159F91-B29A-4C4F-9BA1-FCDCC809C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CFD01-146A-48A6-9FB1-5E5BA3A3EC8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08010A-8474-47AE-8C52-72B8A6886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45BDC2-550E-4822-A1BB-666E55A2B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815AD-BB7F-4DB4-9517-FA2BC386A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343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0F931F-3A0F-4FF2-B1BD-9A2B6FC48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Ruokolahden ”Rantapuiston*” kehittämistoimet lähivuosille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C898F1D-2F78-437D-9A86-1DAA9CED3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* Työnimi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083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1C8940-F6E5-47D6-8552-EE2E9708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3EAB0E-F57B-49F0-89AD-793E4659A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03276FC-4C96-4AA6-B3F9-832A02E36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1" t="23741" r="60970" b="8504"/>
          <a:stretch/>
        </p:blipFill>
        <p:spPr>
          <a:xfrm>
            <a:off x="0" y="0"/>
            <a:ext cx="7078337" cy="6858000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47F37141-801F-4A36-81F3-E3B927FFEE80}"/>
              </a:ext>
            </a:extLst>
          </p:cNvPr>
          <p:cNvSpPr/>
          <p:nvPr/>
        </p:nvSpPr>
        <p:spPr>
          <a:xfrm>
            <a:off x="0" y="1298930"/>
            <a:ext cx="4847208" cy="305391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51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F1B71-D5B5-4131-A5B7-3451F343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Nykyinen asemakaava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9417C4-E860-4994-9A66-6B99C8AB1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99C7121-FC07-455F-BB24-49A1A5B99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78" t="13403" r="50000" b="4693"/>
          <a:stretch/>
        </p:blipFill>
        <p:spPr>
          <a:xfrm>
            <a:off x="335901" y="1390804"/>
            <a:ext cx="9759821" cy="54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3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5C752B-C39A-4567-9FCA-8D8F48B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79647B-247C-4861-80A5-2CC5C7BA1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16D6CA7-7390-4B35-AFE2-170501624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7"/>
            <a:ext cx="12192000" cy="6845905"/>
          </a:xfrm>
          <a:prstGeom prst="rect">
            <a:avLst/>
          </a:prstGeom>
        </p:spPr>
      </p:pic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DE94E057-7C55-44B4-8AEA-2F09053E3CED}"/>
              </a:ext>
            </a:extLst>
          </p:cNvPr>
          <p:cNvSpPr/>
          <p:nvPr/>
        </p:nvSpPr>
        <p:spPr>
          <a:xfrm>
            <a:off x="772357" y="5513033"/>
            <a:ext cx="2654424" cy="798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V. 2020 suunnitelma</a:t>
            </a:r>
          </a:p>
        </p:txBody>
      </p:sp>
    </p:spTree>
    <p:extLst>
      <p:ext uri="{BB962C8B-B14F-4D97-AF65-F5344CB8AC3E}">
        <p14:creationId xmlns:p14="http://schemas.microsoft.com/office/powerpoint/2010/main" val="16446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39BD9A7D-493D-48BC-9089-688AC7CBF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239612"/>
              </p:ext>
            </p:extLst>
          </p:nvPr>
        </p:nvGraphicFramePr>
        <p:xfrm>
          <a:off x="157065" y="139958"/>
          <a:ext cx="11877869" cy="65746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73236">
                  <a:extLst>
                    <a:ext uri="{9D8B030D-6E8A-4147-A177-3AD203B41FA5}">
                      <a16:colId xmlns:a16="http://schemas.microsoft.com/office/drawing/2014/main" val="3962333258"/>
                    </a:ext>
                  </a:extLst>
                </a:gridCol>
                <a:gridCol w="2626061">
                  <a:extLst>
                    <a:ext uri="{9D8B030D-6E8A-4147-A177-3AD203B41FA5}">
                      <a16:colId xmlns:a16="http://schemas.microsoft.com/office/drawing/2014/main" val="1401060485"/>
                    </a:ext>
                  </a:extLst>
                </a:gridCol>
                <a:gridCol w="2112935">
                  <a:extLst>
                    <a:ext uri="{9D8B030D-6E8A-4147-A177-3AD203B41FA5}">
                      <a16:colId xmlns:a16="http://schemas.microsoft.com/office/drawing/2014/main" val="3389834672"/>
                    </a:ext>
                  </a:extLst>
                </a:gridCol>
                <a:gridCol w="3565637">
                  <a:extLst>
                    <a:ext uri="{9D8B030D-6E8A-4147-A177-3AD203B41FA5}">
                      <a16:colId xmlns:a16="http://schemas.microsoft.com/office/drawing/2014/main" val="3262568629"/>
                    </a:ext>
                  </a:extLst>
                </a:gridCol>
              </a:tblGrid>
              <a:tr h="480573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>
                          <a:effectLst/>
                        </a:rPr>
                        <a:t>Toimenpide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>
                          <a:effectLst/>
                        </a:rPr>
                        <a:t>Tavoite</a:t>
                      </a:r>
                      <a:endParaRPr lang="fi-FI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>
                          <a:effectLst/>
                        </a:rPr>
                        <a:t>Vastuutaho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>
                          <a:effectLst/>
                        </a:rPr>
                        <a:t>Aikataulu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extLst>
                  <a:ext uri="{0D108BD9-81ED-4DB2-BD59-A6C34878D82A}">
                    <a16:rowId xmlns:a16="http://schemas.microsoft.com/office/drawing/2014/main" val="3761571249"/>
                  </a:ext>
                </a:extLst>
              </a:tr>
              <a:tr h="60552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Yleiskaavan ja asemakaavan päivitys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Mahdollistaa rakennetarkastelussa esitetyt toimet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Kunta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Käynnistys syksy 2021, valmis alkuvuosi 2023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extLst>
                  <a:ext uri="{0D108BD9-81ED-4DB2-BD59-A6C34878D82A}">
                    <a16:rowId xmlns:a16="http://schemas.microsoft.com/office/drawing/2014/main" val="1546069054"/>
                  </a:ext>
                </a:extLst>
              </a:tr>
              <a:tr h="47096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Näkymien avaaminen Saimaalle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Kunta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Puiden harvennusta 2021, mahdollisia maansiirtoja 2022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extLst>
                  <a:ext uri="{0D108BD9-81ED-4DB2-BD59-A6C34878D82A}">
                    <a16:rowId xmlns:a16="http://schemas.microsoft.com/office/drawing/2014/main" val="3922854930"/>
                  </a:ext>
                </a:extLst>
              </a:tr>
              <a:tr h="11386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Tarkemman kohdesuunnitelman laadinta Rasilantien, Satamatien, Virastotien ja rannan välisestä alueesta ("Rantapuisto"), sisältäen rakennusten sijoittelun + puistoalueen ja satama-alueen suunnittelun.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Painopiste suunnitelmassa se, että ovat toteutettavissa nykyisellä asemakaavalla.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Kunta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Syksy 2021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extLst>
                  <a:ext uri="{0D108BD9-81ED-4DB2-BD59-A6C34878D82A}">
                    <a16:rowId xmlns:a16="http://schemas.microsoft.com/office/drawing/2014/main" val="2268829015"/>
                  </a:ext>
                </a:extLst>
              </a:tr>
              <a:tr h="105405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Uudisrakennusprojektin käynnistäminen nykyisen Alppimajan läheisyyteen, valmistumisen jälkeen nykyisen kunnan omistaman rakennuksen purkaminen.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Rakennukseen sijoitettaisiin ainakin ravintolan tilat, tarpeen mukaan esimerkiksi kunnanviraston toimintoja sekä kysynnän mukaan muitakin toimintoja (esim. asuntoja).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Kunta, Alppis, yksityinen rakennuttaja.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Rakennuttajan etsintä v. 2021, suunnittelu ja päätökset 2022, toteutus 2022-2023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extLst>
                  <a:ext uri="{0D108BD9-81ED-4DB2-BD59-A6C34878D82A}">
                    <a16:rowId xmlns:a16="http://schemas.microsoft.com/office/drawing/2014/main" val="4199850414"/>
                  </a:ext>
                </a:extLst>
              </a:tr>
              <a:tr h="60395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Asuntotarjonnan lisääminen esim. Siwan tontille, ml. vuokra-asuntoja ja esim. osaomistusasuntoja.</a:t>
                      </a: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Asuntokannan uudistaminen</a:t>
                      </a: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Yksityinen rakennuttaja, kunta/vuokrataloyhtiö osaomistajaksi</a:t>
                      </a: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extLst>
                  <a:ext uri="{0D108BD9-81ED-4DB2-BD59-A6C34878D82A}">
                    <a16:rowId xmlns:a16="http://schemas.microsoft.com/office/drawing/2014/main" val="2471221763"/>
                  </a:ext>
                </a:extLst>
              </a:tr>
              <a:tr h="50748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Puistoalueen toteutus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 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Kunta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2022-2023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extLst>
                  <a:ext uri="{0D108BD9-81ED-4DB2-BD59-A6C34878D82A}">
                    <a16:rowId xmlns:a16="http://schemas.microsoft.com/office/drawing/2014/main" val="4198708081"/>
                  </a:ext>
                </a:extLst>
              </a:tr>
              <a:tr h="58437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Nykyisen kunnanviraston myynti uusiokäyttöön, esim. majoitustoimintaan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 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Kunta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Valmistelu 2022, myynti 2023 --&gt;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extLst>
                  <a:ext uri="{0D108BD9-81ED-4DB2-BD59-A6C34878D82A}">
                    <a16:rowId xmlns:a16="http://schemas.microsoft.com/office/drawing/2014/main" val="2381570434"/>
                  </a:ext>
                </a:extLst>
              </a:tr>
              <a:tr h="63435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Vierasvenelaiturin rakentaminen sekä pistäytymislaiturin parantaminen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Kunta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Suunnittelu 2021, </a:t>
                      </a:r>
                      <a:r>
                        <a:rPr lang="fi-FI" sz="1400" u="none" strike="noStrike" dirty="0" err="1">
                          <a:effectLst/>
                        </a:rPr>
                        <a:t>luvitus</a:t>
                      </a:r>
                      <a:r>
                        <a:rPr lang="fi-FI" sz="1400" u="none" strike="noStrike" dirty="0">
                          <a:effectLst/>
                        </a:rPr>
                        <a:t> käyntiin, toteutus viimeistään Patotien sulun parannuksen myötä.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extLst>
                  <a:ext uri="{0D108BD9-81ED-4DB2-BD59-A6C34878D82A}">
                    <a16:rowId xmlns:a16="http://schemas.microsoft.com/office/drawing/2014/main" val="3537206725"/>
                  </a:ext>
                </a:extLst>
              </a:tr>
              <a:tr h="20184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Rantaraitin toteutus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Kunta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2022-2023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/>
                </a:tc>
                <a:extLst>
                  <a:ext uri="{0D108BD9-81ED-4DB2-BD59-A6C34878D82A}">
                    <a16:rowId xmlns:a16="http://schemas.microsoft.com/office/drawing/2014/main" val="4153610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908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210</Words>
  <Application>Microsoft Office PowerPoint</Application>
  <PresentationFormat>Laajakuva</PresentationFormat>
  <Paragraphs>44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Ruokolahden ”Rantapuiston*” kehittämistoimet lähivuosille</vt:lpstr>
      <vt:lpstr>PowerPoint-esitys</vt:lpstr>
      <vt:lpstr>Nykyinen asemakaava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Ruokolahden ”Keskuspuiston*” kehittämistoimet lähivuosille</dc:title>
  <dc:creator>Hilden Matias</dc:creator>
  <cp:lastModifiedBy>Paananen Marketta</cp:lastModifiedBy>
  <cp:revision>14</cp:revision>
  <dcterms:created xsi:type="dcterms:W3CDTF">2021-05-06T08:34:25Z</dcterms:created>
  <dcterms:modified xsi:type="dcterms:W3CDTF">2021-05-19T08:39:53Z</dcterms:modified>
</cp:coreProperties>
</file>